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67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398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6867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422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17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5623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09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942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99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4228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06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78724-7E42-4A1D-B1D5-1E20CD8A9A8F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DB333-3244-4038-85F7-D8ECB17BB8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7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reaceo@dongguk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65786"/>
            <a:ext cx="9144000" cy="710514"/>
          </a:xfrm>
        </p:spPr>
        <p:txBody>
          <a:bodyPr>
            <a:noAutofit/>
          </a:bodyPr>
          <a:lstStyle/>
          <a:p>
            <a:r>
              <a:rPr lang="ko-KR" altLang="en-US" sz="28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동국대 행정대학원 부동산</a:t>
            </a:r>
            <a:r>
              <a:rPr lang="en-US" altLang="ko-KR" sz="28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·</a:t>
            </a:r>
            <a:r>
              <a:rPr lang="ko-KR" altLang="en-US" sz="28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자산관리 최고경영자과정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1524000" y="809324"/>
            <a:ext cx="9144000" cy="10071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/>
              <a:t> </a:t>
            </a:r>
            <a:r>
              <a:rPr lang="ko-KR" altLang="en-US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근로학생 모집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574178"/>
              </p:ext>
            </p:extLst>
          </p:nvPr>
        </p:nvGraphicFramePr>
        <p:xfrm>
          <a:off x="140042" y="1964725"/>
          <a:ext cx="11911915" cy="46789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566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5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389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1.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근무기간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 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2021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년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4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월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27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일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(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화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) ~ 12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월 말  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*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주 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2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회</a:t>
                      </a:r>
                      <a:r>
                        <a:rPr lang="ko-KR" altLang="en-US" sz="2000" b="1" baseline="0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매주 화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, 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수요일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(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화요일 혹은 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                                  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</a:t>
                      </a:r>
                      <a:endParaRPr lang="en-US" altLang="ko-KR" sz="2000" b="1" dirty="0">
                        <a:solidFill>
                          <a:schemeClr val="tx1"/>
                        </a:solidFill>
                        <a:effectLst/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                              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수요일만 가능한 학생도 지원 가능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19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2.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시      간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 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16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시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~ 22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시 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*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식사제공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19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3.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장      소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 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사회과학관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3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층</a:t>
                      </a:r>
                      <a:endParaRPr lang="en-US" altLang="ko-KR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427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u="none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4. </a:t>
                      </a:r>
                      <a:r>
                        <a:rPr lang="ko-KR" altLang="en-US" sz="2000" b="1" u="none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업무내용 </a:t>
                      </a:r>
                      <a:r>
                        <a:rPr lang="en-US" altLang="ko-KR" sz="2000" b="1" u="none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 </a:t>
                      </a:r>
                      <a:endParaRPr lang="ko-KR" altLang="en-US" sz="2000" b="1" u="none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2000" b="1" u="none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수업준비 및 안내</a:t>
                      </a:r>
                      <a:endParaRPr lang="en-US" altLang="ko-KR" sz="2000" b="1" u="none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48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5.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모집인원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 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남자조교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1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명</a:t>
                      </a:r>
                      <a:r>
                        <a:rPr lang="en-US" altLang="ko-KR" sz="2000" b="1" baseline="0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, </a:t>
                      </a:r>
                      <a:r>
                        <a:rPr lang="ko-KR" altLang="en-US" sz="2000" b="1" baseline="0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여자조교 </a:t>
                      </a:r>
                      <a:r>
                        <a:rPr lang="en-US" altLang="ko-KR" sz="2000" b="1" baseline="0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1</a:t>
                      </a:r>
                      <a:r>
                        <a:rPr lang="ko-KR" altLang="en-US" sz="2000" b="1" baseline="0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명</a:t>
                      </a:r>
                      <a:endParaRPr lang="en-US" altLang="ko-KR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98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(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취업 또는 취업준비로 학기 중간에 그만두실 분은 지원하지 마세요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)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427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6.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일      급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</a:t>
                      </a:r>
                      <a:r>
                        <a:rPr lang="en-US" altLang="ko-KR" sz="2000" b="1" dirty="0">
                          <a:solidFill>
                            <a:srgbClr val="FF0000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54,000</a:t>
                      </a:r>
                      <a:r>
                        <a:rPr lang="ko-KR" altLang="en-US" sz="2000" b="1" dirty="0">
                          <a:solidFill>
                            <a:srgbClr val="FF0000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원</a:t>
                      </a:r>
                      <a:r>
                        <a:rPr lang="en-US" altLang="ko-KR" sz="2000" b="1" dirty="0">
                          <a:solidFill>
                            <a:srgbClr val="FF0000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(</a:t>
                      </a:r>
                      <a:r>
                        <a:rPr lang="ko-KR" altLang="en-US" sz="2000" b="1" dirty="0">
                          <a:solidFill>
                            <a:srgbClr val="FF0000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시급</a:t>
                      </a:r>
                      <a:r>
                        <a:rPr lang="en-US" altLang="ko-KR" sz="2000" b="1" dirty="0">
                          <a:solidFill>
                            <a:srgbClr val="FF0000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9,000</a:t>
                      </a:r>
                      <a:r>
                        <a:rPr lang="ko-KR" altLang="en-US" sz="2000" b="1" dirty="0">
                          <a:solidFill>
                            <a:srgbClr val="FF0000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원</a:t>
                      </a:r>
                      <a:r>
                        <a:rPr lang="en-US" altLang="ko-KR" sz="2000" b="1" dirty="0">
                          <a:solidFill>
                            <a:srgbClr val="FF0000"/>
                          </a:solidFill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)</a:t>
                      </a:r>
                      <a:endParaRPr lang="ko-KR" altLang="en-US" sz="2000" b="1" dirty="0">
                        <a:solidFill>
                          <a:srgbClr val="FF0000"/>
                        </a:solidFill>
                        <a:effectLst/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59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7.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지      원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4/30(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금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)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까지</a:t>
                      </a:r>
                      <a:r>
                        <a:rPr lang="ko-KR" altLang="en-US" sz="2000" b="1" baseline="0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  <a:hlinkClick r:id="rId2"/>
                        </a:rPr>
                        <a:t>reaceo@dongguk.edu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</a:t>
                      </a:r>
                      <a:r>
                        <a:rPr lang="en-US" altLang="ko-KR" sz="1800" dirty="0">
                          <a:effectLst/>
                        </a:rPr>
                        <a:t>(</a:t>
                      </a:r>
                      <a:r>
                        <a:rPr lang="ko-KR" altLang="en-US" sz="1800" dirty="0">
                          <a:effectLst/>
                        </a:rPr>
                        <a:t>지원서는 자유양식 </a:t>
                      </a:r>
                      <a:r>
                        <a:rPr lang="en-US" altLang="ko-KR" sz="1800" dirty="0">
                          <a:effectLst/>
                        </a:rPr>
                        <a:t>: </a:t>
                      </a:r>
                      <a:r>
                        <a:rPr lang="ko-KR" altLang="en-US" sz="1800" dirty="0">
                          <a:effectLst/>
                        </a:rPr>
                        <a:t>사진첨부</a:t>
                      </a:r>
                      <a:r>
                        <a:rPr lang="en-US" altLang="ko-KR" sz="1800" dirty="0">
                          <a:effectLst/>
                        </a:rPr>
                        <a:t>)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646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                7. 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면      접 </a:t>
                      </a:r>
                      <a:r>
                        <a:rPr lang="en-US" altLang="ko-KR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:</a:t>
                      </a:r>
                      <a:r>
                        <a:rPr lang="ko-KR" altLang="en-US" sz="2000" b="1" dirty="0"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>
                          <a:effectLst/>
                          <a:latin typeface="새굴림" panose="02030600000101010101" pitchFamily="18" charset="-127"/>
                          <a:ea typeface="새굴림" panose="02030600000101010101" pitchFamily="18" charset="-127"/>
                        </a:rPr>
                        <a:t>개별 연락 후 면접 진행</a:t>
                      </a:r>
                      <a:endParaRPr lang="ko-KR" altLang="en-US" sz="2000" b="1" dirty="0">
                        <a:latin typeface="새굴림" panose="02030600000101010101" pitchFamily="18" charset="-127"/>
                        <a:ea typeface="새굴림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5" t="66546" r="41072" b="24084"/>
          <a:stretch/>
        </p:blipFill>
        <p:spPr>
          <a:xfrm>
            <a:off x="0" y="0"/>
            <a:ext cx="12192000" cy="16578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5" t="66546" r="41072" b="24084"/>
          <a:stretch/>
        </p:blipFill>
        <p:spPr>
          <a:xfrm>
            <a:off x="-1" y="6589342"/>
            <a:ext cx="12192000" cy="26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8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141</Words>
  <Application>Microsoft Office PowerPoint</Application>
  <PresentationFormat>와이드스크린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HY울릉도M</vt:lpstr>
      <vt:lpstr>맑은 고딕</vt:lpstr>
      <vt:lpstr>새굴림</vt:lpstr>
      <vt:lpstr>Arial</vt:lpstr>
      <vt:lpstr>Office 테마</vt:lpstr>
      <vt:lpstr>동국대 행정대학원 부동산·자산관리 최고경영자과정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동국대 행정대학원 부동산·자산관리 최고경영자과정</dc:title>
  <dc:creator>Registered User</dc:creator>
  <cp:lastModifiedBy>사회과학대학 학부</cp:lastModifiedBy>
  <cp:revision>22</cp:revision>
  <cp:lastPrinted>2017-08-10T07:50:38Z</cp:lastPrinted>
  <dcterms:created xsi:type="dcterms:W3CDTF">2017-03-03T06:56:47Z</dcterms:created>
  <dcterms:modified xsi:type="dcterms:W3CDTF">2021-04-22T08:03:58Z</dcterms:modified>
</cp:coreProperties>
</file>